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68" dt="2022-05-31T05:52:15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31T05:52:48.568" v="14881" actId="14100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31T05:52:48.568" v="14881" actId="14100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31T04:47:00.318" v="14786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Dominique RIGHETTO" userId="512fe077-82ad-424c-88a3-15e852b5861d" providerId="ADAL" clId="{7B29A387-81C3-4DC3-8DD1-E7E42D5484F3}" dt="2022-05-31T05:48:40.540" v="14876" actId="1076"/>
          <ac:spMkLst>
            <pc:docMk/>
            <pc:sldMk cId="2586058810" sldId="256"/>
            <ac:spMk id="10" creationId="{86C7B7C1-8619-C9E0-F4FE-60D2B0D12916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6T06:54:07.513" v="14382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mod">
          <ac:chgData name="Dominique RIGHETTO" userId="512fe077-82ad-424c-88a3-15e852b5861d" providerId="ADAL" clId="{7B29A387-81C3-4DC3-8DD1-E7E42D5484F3}" dt="2022-05-31T05:52:48.568" v="14881" actId="14100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5-30T17:41:22.303" v="14763" actId="113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31T04:47:54.207" v="14790" actId="114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31T04:47:54.207" v="14790" actId="114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6T06:51:31.684" v="14370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6T06:51:31.684" v="14370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31T04:43:00.306" v="14785" actId="1076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">
          <ac:chgData name="Dominique RIGHETTO" userId="512fe077-82ad-424c-88a3-15e852b5861d" providerId="ADAL" clId="{7B29A387-81C3-4DC3-8DD1-E7E42D5484F3}" dt="2022-05-31T04:41:35.401" v="14775" actId="167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mod ord">
          <ac:chgData name="Dominique RIGHETTO" userId="512fe077-82ad-424c-88a3-15e852b5861d" providerId="ADAL" clId="{7B29A387-81C3-4DC3-8DD1-E7E42D5484F3}" dt="2022-05-31T04:42:54.517" v="14784" actId="167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31T04:43:00.306" v="14785" actId="1076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31T04:41:32.956" v="14774" actId="1076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6T06:46:16.134" v="14315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6T06:46:16.134" v="14315" actId="207"/>
          <ac:spMkLst>
            <pc:docMk/>
            <pc:sldMk cId="1011541450" sldId="278"/>
            <ac:spMk id="8" creationId="{561308AE-1133-8787-5B0F-219CFB7AF2E6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">
          <ac:chgData name="Dominique RIGHETTO" userId="512fe077-82ad-424c-88a3-15e852b5861d" providerId="ADAL" clId="{7B29A387-81C3-4DC3-8DD1-E7E42D5484F3}" dt="2022-05-26T06:45:59.697" v="14314" actId="1076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6T06:50:35.575" v="14367" actId="1036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6T06:50:21.352" v="14366" actId="20577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">
          <ac:chgData name="Dominique RIGHETTO" userId="512fe077-82ad-424c-88a3-15e852b5861d" providerId="ADAL" clId="{7B29A387-81C3-4DC3-8DD1-E7E42D5484F3}" dt="2022-05-26T06:50:35.575" v="14367" actId="1036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23:20.120" v="14223" actId="14100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30T17:46:14.677" v="14764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30T17:46:14.677" v="14764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6T06:47:39.053" v="14317" actId="478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excellium-services.com/" TargetMode="External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hyperlink" Target="https://hstspreload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en.wikipedia.org/wiki/Phish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s.statcounter.com/browser-market-sh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/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6563FF"/>
                </a:solidFill>
              </a:rPr>
              <a:t>#voxxed_lu</a:t>
            </a:r>
          </a:p>
          <a:p>
            <a:pPr algn="r"/>
            <a:r>
              <a:rPr lang="en-US" dirty="0">
                <a:solidFill>
                  <a:srgbClr val="6563FF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8200" y="6319851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2"/>
              </a:rPr>
              <a:t>preload</a:t>
            </a:r>
            <a:r>
              <a:rPr lang="en-US" sz="1800" dirty="0"/>
              <a:t> option is used),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6B3E10-C5C0-EB64-A433-93442D54D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41" y="2734733"/>
            <a:ext cx="5828874" cy="3115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4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/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909</TotalTime>
  <Words>2962</Words>
  <Application>Microsoft Office PowerPoint</Application>
  <PresentationFormat>Widescreen</PresentationFormat>
  <Paragraphs>413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2022-05-31T05:52:57Z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